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74DF45C-B7DA-4E89-BED1-F8AB7EE62E0F}">
          <p14:sldIdLst>
            <p14:sldId id="256"/>
            <p14:sldId id="27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>
          <p15:clr>
            <a:srgbClr val="A4A3A4"/>
          </p15:clr>
        </p15:guide>
        <p15:guide id="2" pos="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A7D95A-2D35-4333-BA0B-4EB4E93141BD}">
  <a:tblStyle styleId="{14A7D95A-2D35-4333-BA0B-4EB4E93141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bae948b71_6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bae948b71_6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23bae948b71_6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ae948b71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bae948b71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3bae948b71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509005" y="4172084"/>
            <a:ext cx="0" cy="760288"/>
          </a:xfrm>
          <a:prstGeom prst="straightConnector1">
            <a:avLst/>
          </a:prstGeom>
          <a:noFill/>
          <a:ln w="19050" cap="flat" cmpd="sng">
            <a:solidFill>
              <a:srgbClr val="D844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2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0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6742557" y="821836"/>
            <a:ext cx="4405503" cy="5066346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/>
          <p:nvPr/>
        </p:nvSpPr>
        <p:spPr>
          <a:xfrm>
            <a:off x="7441324" y="5568778"/>
            <a:ext cx="829927" cy="949454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Team Members">
  <p:cSld name="8 Team Member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>
            <a:spLocks noGrp="1"/>
          </p:cNvSpPr>
          <p:nvPr>
            <p:ph type="pic" idx="2"/>
          </p:nvPr>
        </p:nvSpPr>
        <p:spPr>
          <a:xfrm>
            <a:off x="426979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2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3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>
            <a:spLocks noGrp="1"/>
          </p:cNvSpPr>
          <p:nvPr>
            <p:ph type="pic" idx="4"/>
          </p:nvPr>
        </p:nvSpPr>
        <p:spPr>
          <a:xfrm>
            <a:off x="805991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2" descr="Click icon to add picture"/>
          <p:cNvSpPr txBox="1">
            <a:spLocks noGrp="1"/>
          </p:cNvSpPr>
          <p:nvPr>
            <p:ph type="body" idx="5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6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>
            <a:spLocks noGrp="1"/>
          </p:cNvSpPr>
          <p:nvPr>
            <p:ph type="pic" idx="7"/>
          </p:nvPr>
        </p:nvSpPr>
        <p:spPr>
          <a:xfrm>
            <a:off x="426979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2" descr="Click icon to add picture"/>
          <p:cNvSpPr txBox="1">
            <a:spLocks noGrp="1"/>
          </p:cNvSpPr>
          <p:nvPr>
            <p:ph type="body" idx="8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9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>
            <a:spLocks noGrp="1"/>
          </p:cNvSpPr>
          <p:nvPr>
            <p:ph type="pic" idx="13"/>
          </p:nvPr>
        </p:nvSpPr>
        <p:spPr>
          <a:xfrm>
            <a:off x="805991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2" descr="Click icon to add picture"/>
          <p:cNvSpPr txBox="1">
            <a:spLocks noGrp="1"/>
          </p:cNvSpPr>
          <p:nvPr>
            <p:ph type="body" idx="14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15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>
            <a:spLocks noGrp="1"/>
          </p:cNvSpPr>
          <p:nvPr>
            <p:ph type="pic" idx="16"/>
          </p:nvPr>
        </p:nvSpPr>
        <p:spPr>
          <a:xfrm>
            <a:off x="426979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2" descr="Click icon to add picture"/>
          <p:cNvSpPr txBox="1">
            <a:spLocks noGrp="1"/>
          </p:cNvSpPr>
          <p:nvPr>
            <p:ph type="body" idx="17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18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2"/>
          <p:cNvSpPr>
            <a:spLocks noGrp="1"/>
          </p:cNvSpPr>
          <p:nvPr>
            <p:ph type="pic" idx="19"/>
          </p:nvPr>
        </p:nvSpPr>
        <p:spPr>
          <a:xfrm>
            <a:off x="805991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2" descr="Click icon to add picture"/>
          <p:cNvSpPr txBox="1">
            <a:spLocks noGrp="1"/>
          </p:cNvSpPr>
          <p:nvPr>
            <p:ph type="body" idx="20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2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>
            <a:spLocks noGrp="1"/>
          </p:cNvSpPr>
          <p:nvPr>
            <p:ph type="pic" idx="22"/>
          </p:nvPr>
        </p:nvSpPr>
        <p:spPr>
          <a:xfrm>
            <a:off x="426979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2" descr="Click icon to add picture"/>
          <p:cNvSpPr txBox="1">
            <a:spLocks noGrp="1"/>
          </p:cNvSpPr>
          <p:nvPr>
            <p:ph type="body" idx="23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24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>
            <a:spLocks noGrp="1"/>
          </p:cNvSpPr>
          <p:nvPr>
            <p:ph type="pic" idx="25"/>
          </p:nvPr>
        </p:nvSpPr>
        <p:spPr>
          <a:xfrm>
            <a:off x="805991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2" descr="Click icon to add picture"/>
          <p:cNvSpPr txBox="1">
            <a:spLocks noGrp="1"/>
          </p:cNvSpPr>
          <p:nvPr>
            <p:ph type="body" idx="26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27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with Icons">
  <p:cSld name="5 Column with Ico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2121636" y="2070606"/>
            <a:ext cx="1583013" cy="1841551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4174867" y="2073440"/>
            <a:ext cx="1583013" cy="1841551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6308379" y="2064520"/>
            <a:ext cx="1583013" cy="1841551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8407152" y="2068980"/>
            <a:ext cx="1583013" cy="1841551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body" idx="2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3" descr="Click icon to add picture"/>
          <p:cNvSpPr txBox="1">
            <a:spLocks noGrp="1"/>
          </p:cNvSpPr>
          <p:nvPr>
            <p:ph type="body" idx="3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body" idx="4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3" descr="Click icon to add picture"/>
          <p:cNvSpPr txBox="1">
            <a:spLocks noGrp="1"/>
          </p:cNvSpPr>
          <p:nvPr>
            <p:ph type="body" idx="5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idx="6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3" descr="Click icon to add picture"/>
          <p:cNvSpPr txBox="1">
            <a:spLocks noGrp="1"/>
          </p:cNvSpPr>
          <p:nvPr>
            <p:ph type="body" idx="7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8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3" descr="Click icon to add picture"/>
          <p:cNvSpPr txBox="1">
            <a:spLocks noGrp="1"/>
          </p:cNvSpPr>
          <p:nvPr>
            <p:ph type="body" idx="9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3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>
            <a:spLocks noGrp="1"/>
          </p:cNvSpPr>
          <p:nvPr>
            <p:ph type="pic" idx="14"/>
          </p:nvPr>
        </p:nvSpPr>
        <p:spPr>
          <a:xfrm>
            <a:off x="983282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0" name="Google Shape;160;p13"/>
          <p:cNvSpPr>
            <a:spLocks noGrp="1"/>
          </p:cNvSpPr>
          <p:nvPr>
            <p:ph type="pic" idx="15"/>
          </p:nvPr>
        </p:nvSpPr>
        <p:spPr>
          <a:xfrm>
            <a:off x="310934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1" name="Google Shape;161;p13"/>
          <p:cNvSpPr>
            <a:spLocks noGrp="1"/>
          </p:cNvSpPr>
          <p:nvPr>
            <p:ph type="pic" idx="16"/>
          </p:nvPr>
        </p:nvSpPr>
        <p:spPr>
          <a:xfrm>
            <a:off x="5235410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13"/>
          <p:cNvSpPr>
            <a:spLocks noGrp="1"/>
          </p:cNvSpPr>
          <p:nvPr>
            <p:ph type="pic" idx="17"/>
          </p:nvPr>
        </p:nvSpPr>
        <p:spPr>
          <a:xfrm>
            <a:off x="7361474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3" name="Google Shape;163;p13"/>
          <p:cNvSpPr>
            <a:spLocks noGrp="1"/>
          </p:cNvSpPr>
          <p:nvPr>
            <p:ph type="pic" idx="18"/>
          </p:nvPr>
        </p:nvSpPr>
        <p:spPr>
          <a:xfrm>
            <a:off x="948753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>
            <a:spLocks noGrp="1"/>
          </p:cNvSpPr>
          <p:nvPr>
            <p:ph type="body" idx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945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body" idx="2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945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3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945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4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945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5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945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6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7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body" idx="8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body" idx="9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13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>
            <a:off x="1295508" y="3039919"/>
            <a:ext cx="2375255" cy="273493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3670763" y="1677046"/>
            <a:ext cx="2375255" cy="273493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4865676" y="3722308"/>
            <a:ext cx="2375255" cy="273493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245668" y="3725411"/>
            <a:ext cx="2375255" cy="273493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8440729" y="1677046"/>
            <a:ext cx="2375255" cy="273493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1274779" y="1667026"/>
            <a:ext cx="7152768" cy="2736950"/>
          </a:xfrm>
          <a:custGeom>
            <a:avLst/>
            <a:gdLst/>
            <a:ahLst/>
            <a:cxnLst/>
            <a:rect l="l" t="t" r="r" b="b"/>
            <a:pathLst>
              <a:path w="7152768" h="2736950" extrusionOk="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>
            <a:solidFill>
              <a:srgbClr val="D9E5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8440979" y="1677475"/>
            <a:ext cx="2373549" cy="2062264"/>
          </a:xfrm>
          <a:custGeom>
            <a:avLst/>
            <a:gdLst/>
            <a:ahLst/>
            <a:cxnLst/>
            <a:rect l="l" t="t" r="r" b="b"/>
            <a:pathLst>
              <a:path w="2373549" h="2062264" extrusionOk="0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>
            <a:solidFill>
              <a:srgbClr val="D9E5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9" name="Google Shape;189;p15"/>
          <p:cNvSpPr/>
          <p:nvPr/>
        </p:nvSpPr>
        <p:spPr>
          <a:xfrm flipH="1">
            <a:off x="10715501" y="2243467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0" name="Google Shape;190;p15"/>
          <p:cNvSpPr/>
          <p:nvPr/>
        </p:nvSpPr>
        <p:spPr>
          <a:xfrm flipH="1">
            <a:off x="9534557" y="1571099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1" name="Google Shape;191;p15"/>
          <p:cNvSpPr/>
          <p:nvPr/>
        </p:nvSpPr>
        <p:spPr>
          <a:xfrm flipH="1">
            <a:off x="8328171" y="2258376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2" name="Google Shape;192;p15"/>
          <p:cNvSpPr/>
          <p:nvPr/>
        </p:nvSpPr>
        <p:spPr>
          <a:xfrm flipH="1">
            <a:off x="8333460" y="3610854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3" name="Google Shape;193;p15"/>
          <p:cNvSpPr/>
          <p:nvPr/>
        </p:nvSpPr>
        <p:spPr>
          <a:xfrm flipH="1">
            <a:off x="7146016" y="4290860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4" name="Google Shape;194;p15"/>
          <p:cNvSpPr/>
          <p:nvPr/>
        </p:nvSpPr>
        <p:spPr>
          <a:xfrm flipH="1">
            <a:off x="5937847" y="3613390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5" name="Google Shape;195;p15"/>
          <p:cNvSpPr/>
          <p:nvPr/>
        </p:nvSpPr>
        <p:spPr>
          <a:xfrm flipH="1">
            <a:off x="5951993" y="2251300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6" name="Google Shape;196;p15"/>
          <p:cNvSpPr/>
          <p:nvPr/>
        </p:nvSpPr>
        <p:spPr>
          <a:xfrm flipH="1">
            <a:off x="4778156" y="1565771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7" name="Google Shape;197;p15"/>
          <p:cNvSpPr/>
          <p:nvPr/>
        </p:nvSpPr>
        <p:spPr>
          <a:xfrm flipH="1">
            <a:off x="3565843" y="2247823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8" name="Google Shape;198;p15"/>
          <p:cNvSpPr/>
          <p:nvPr/>
        </p:nvSpPr>
        <p:spPr>
          <a:xfrm flipH="1">
            <a:off x="3565952" y="3613390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99" name="Google Shape;199;p15"/>
          <p:cNvSpPr/>
          <p:nvPr/>
        </p:nvSpPr>
        <p:spPr>
          <a:xfrm flipH="1">
            <a:off x="2386318" y="2962784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00" name="Google Shape;200;p15"/>
          <p:cNvSpPr/>
          <p:nvPr/>
        </p:nvSpPr>
        <p:spPr>
          <a:xfrm flipH="1">
            <a:off x="1190302" y="3612210"/>
            <a:ext cx="204312" cy="236468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01" name="Google Shape;201;p15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body" idx="2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5" descr="Click icon to add picture"/>
          <p:cNvSpPr txBox="1">
            <a:spLocks noGrp="1"/>
          </p:cNvSpPr>
          <p:nvPr>
            <p:ph type="body" idx="3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body" idx="4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5" descr="Click icon to add picture"/>
          <p:cNvSpPr txBox="1">
            <a:spLocks noGrp="1"/>
          </p:cNvSpPr>
          <p:nvPr>
            <p:ph type="body" idx="5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6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15" descr="Click icon to add picture"/>
          <p:cNvSpPr txBox="1">
            <a:spLocks noGrp="1"/>
          </p:cNvSpPr>
          <p:nvPr>
            <p:ph type="body" idx="7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8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5" descr="Click icon to add picture"/>
          <p:cNvSpPr txBox="1">
            <a:spLocks noGrp="1"/>
          </p:cNvSpPr>
          <p:nvPr>
            <p:ph type="body" idx="9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3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/>
          <p:nvPr/>
        </p:nvSpPr>
        <p:spPr>
          <a:xfrm flipH="1">
            <a:off x="769290" y="491100"/>
            <a:ext cx="1886361" cy="2213189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 flipH="1">
            <a:off x="783145" y="4057904"/>
            <a:ext cx="1886359" cy="2213189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/>
          <p:nvPr/>
        </p:nvSpPr>
        <p:spPr>
          <a:xfrm flipH="1">
            <a:off x="0" y="3709992"/>
            <a:ext cx="1157948" cy="1502830"/>
          </a:xfrm>
          <a:custGeom>
            <a:avLst/>
            <a:gdLst/>
            <a:ahLst/>
            <a:cxnLst/>
            <a:rect l="l" t="t" r="r" b="b"/>
            <a:pathLst>
              <a:path w="1157948" h="1502830" extrusionOk="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2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>
            <a:spLocks noGrp="1"/>
          </p:cNvSpPr>
          <p:nvPr>
            <p:ph type="pic" idx="3"/>
          </p:nvPr>
        </p:nvSpPr>
        <p:spPr>
          <a:xfrm>
            <a:off x="1788170" y="2296125"/>
            <a:ext cx="1886360" cy="21446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 descr="Click icon to add picture"/>
          <p:cNvSpPr txBox="1">
            <a:spLocks noGrp="1"/>
          </p:cNvSpPr>
          <p:nvPr>
            <p:ph type="body" idx="4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5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/>
          <p:nvPr/>
        </p:nvSpPr>
        <p:spPr>
          <a:xfrm>
            <a:off x="0" y="2860787"/>
            <a:ext cx="2361029" cy="3676532"/>
          </a:xfrm>
          <a:custGeom>
            <a:avLst/>
            <a:gdLst/>
            <a:ahLst/>
            <a:cxnLst/>
            <a:rect l="l" t="t" r="r" b="b"/>
            <a:pathLst>
              <a:path w="2361029" h="3676532" extrusionOk="0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rgbClr val="FCD3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/>
          <p:cNvSpPr/>
          <p:nvPr/>
        </p:nvSpPr>
        <p:spPr>
          <a:xfrm flipH="1">
            <a:off x="1014233" y="5253270"/>
            <a:ext cx="1710765" cy="1593273"/>
          </a:xfrm>
          <a:custGeom>
            <a:avLst/>
            <a:gdLst/>
            <a:ahLst/>
            <a:cxnLst/>
            <a:rect l="l" t="t" r="r" b="b"/>
            <a:pathLst>
              <a:path w="1710765" h="1593273" extrusionOk="0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2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7" descr="Click icon to add picture"/>
          <p:cNvSpPr txBox="1">
            <a:spLocks noGrp="1"/>
          </p:cNvSpPr>
          <p:nvPr>
            <p:ph type="body" idx="3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7" descr="Click icon to add picture"/>
          <p:cNvSpPr txBox="1">
            <a:spLocks noGrp="1"/>
          </p:cNvSpPr>
          <p:nvPr>
            <p:ph type="body" idx="4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body" idx="5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body" idx="6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7"/>
          <p:cNvSpPr/>
          <p:nvPr/>
        </p:nvSpPr>
        <p:spPr>
          <a:xfrm flipH="1">
            <a:off x="2631891" y="4699053"/>
            <a:ext cx="668814" cy="784693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7"/>
          <p:cNvSpPr>
            <a:spLocks noGrp="1"/>
          </p:cNvSpPr>
          <p:nvPr>
            <p:ph type="pic" idx="7"/>
          </p:nvPr>
        </p:nvSpPr>
        <p:spPr>
          <a:xfrm>
            <a:off x="4734172" y="1141669"/>
            <a:ext cx="507778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17"/>
          <p:cNvSpPr>
            <a:spLocks noGrp="1"/>
          </p:cNvSpPr>
          <p:nvPr>
            <p:ph type="pic" idx="8"/>
          </p:nvPr>
        </p:nvSpPr>
        <p:spPr>
          <a:xfrm>
            <a:off x="4724705" y="3105650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7"/>
          <p:cNvSpPr>
            <a:spLocks noGrp="1"/>
          </p:cNvSpPr>
          <p:nvPr>
            <p:ph type="pic" idx="9"/>
          </p:nvPr>
        </p:nvSpPr>
        <p:spPr>
          <a:xfrm>
            <a:off x="4714069" y="4716041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7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>
            <a:spLocks noGrp="1"/>
          </p:cNvSpPr>
          <p:nvPr>
            <p:ph type="pic" idx="2"/>
          </p:nvPr>
        </p:nvSpPr>
        <p:spPr>
          <a:xfrm>
            <a:off x="5745001" y="0"/>
            <a:ext cx="6446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>
            <a:spLocks noGrp="1"/>
          </p:cNvSpPr>
          <p:nvPr>
            <p:ph type="chart" idx="2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design">
  <p:cSld name="Title and Content with desig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>
            <a:spLocks noGrp="1"/>
          </p:cNvSpPr>
          <p:nvPr>
            <p:ph type="tbl" idx="2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0551278" y="4665388"/>
            <a:ext cx="603952" cy="681742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524774" y="5146146"/>
            <a:ext cx="1667226" cy="1711855"/>
          </a:xfrm>
          <a:custGeom>
            <a:avLst/>
            <a:gdLst/>
            <a:ahLst/>
            <a:cxnLst/>
            <a:rect l="l" t="t" r="r" b="b"/>
            <a:pathLst>
              <a:path w="1667226" h="1711855" extrusionOk="0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0177285" y="5347130"/>
            <a:ext cx="748554" cy="856361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自定义版式">
  <p:cSld name="14_自定义版式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7493157" y="529148"/>
            <a:ext cx="4248873" cy="473113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7400972" y="4508725"/>
            <a:ext cx="1347680" cy="1581179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rgbClr val="FABE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6521016" y="4772906"/>
            <a:ext cx="663381" cy="758922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410352" y="12435"/>
            <a:ext cx="1455521" cy="1019127"/>
          </a:xfrm>
          <a:custGeom>
            <a:avLst/>
            <a:gdLst/>
            <a:ahLst/>
            <a:cxnLst/>
            <a:rect l="l" t="t" r="r" b="b"/>
            <a:pathLst>
              <a:path w="1455521" h="1019127" extrusionOk="0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ABE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ABE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3955762" y="5952136"/>
            <a:ext cx="1455521" cy="932559"/>
          </a:xfrm>
          <a:custGeom>
            <a:avLst/>
            <a:gdLst/>
            <a:ahLst/>
            <a:cxnLst/>
            <a:rect l="l" t="t" r="r" b="b"/>
            <a:pathLst>
              <a:path w="1455521" h="932559" extrusionOk="0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334C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3702" y="448131"/>
            <a:ext cx="678871" cy="1266696"/>
          </a:xfrm>
          <a:custGeom>
            <a:avLst/>
            <a:gdLst/>
            <a:ahLst/>
            <a:cxnLst/>
            <a:rect l="l" t="t" r="r" b="b"/>
            <a:pathLst>
              <a:path w="678871" h="1266696" extrusionOk="0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 cap="flat" cmpd="sng">
            <a:solidFill>
              <a:srgbClr val="FABE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6334981" y="5962237"/>
            <a:ext cx="1455521" cy="901561"/>
          </a:xfrm>
          <a:custGeom>
            <a:avLst/>
            <a:gdLst/>
            <a:ahLst/>
            <a:cxnLst/>
            <a:rect l="l" t="t" r="r" b="b"/>
            <a:pathLst>
              <a:path w="1455521" h="901561" extrusionOk="0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>
            <a:spLocks noGrp="1"/>
          </p:cNvSpPr>
          <p:nvPr>
            <p:ph type="pic" idx="2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0" name="Google Shape;80;p8"/>
          <p:cNvSpPr>
            <a:spLocks noGrp="1"/>
          </p:cNvSpPr>
          <p:nvPr>
            <p:ph type="pic" idx="3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1" name="Google Shape;81;p8"/>
          <p:cNvSpPr>
            <a:spLocks noGrp="1"/>
          </p:cNvSpPr>
          <p:nvPr>
            <p:ph type="pic" idx="4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2" name="Google Shape;82;p8"/>
          <p:cNvSpPr>
            <a:spLocks noGrp="1"/>
          </p:cNvSpPr>
          <p:nvPr>
            <p:ph type="pic" idx="5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83" name="Google Shape;83;p8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0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6538" y="1815084"/>
            <a:ext cx="697438" cy="1266696"/>
          </a:xfrm>
          <a:custGeom>
            <a:avLst/>
            <a:gdLst/>
            <a:ahLst/>
            <a:cxnLst/>
            <a:rect l="l" t="t" r="r" b="b"/>
            <a:pathLst>
              <a:path w="697438" h="1266696" extrusionOk="0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 cap="flat" cmpd="sng">
            <a:solidFill>
              <a:srgbClr val="D5DF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>
            <a:spLocks noGrp="1"/>
          </p:cNvSpPr>
          <p:nvPr>
            <p:ph type="pic" idx="2"/>
          </p:nvPr>
        </p:nvSpPr>
        <p:spPr>
          <a:xfrm>
            <a:off x="581710" y="555648"/>
            <a:ext cx="5045662" cy="57830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Quote 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6099079" y="1856195"/>
            <a:ext cx="4518122" cy="168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b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3843559" y="722518"/>
            <a:ext cx="1244907" cy="1405252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AD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1223929" y="1436914"/>
            <a:ext cx="2857005" cy="326977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CD3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758702" y="3457554"/>
            <a:ext cx="1208037" cy="1381756"/>
          </a:xfrm>
          <a:custGeom>
            <a:avLst/>
            <a:gdLst/>
            <a:ahLst/>
            <a:cxnLst/>
            <a:rect l="l" t="t" r="r" b="b"/>
            <a:pathLst>
              <a:path w="4387647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2917915" y="4662164"/>
            <a:ext cx="663381" cy="758922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E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">
  <p:cSld name="4 Team Member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>
            <a:spLocks noGrp="1"/>
          </p:cNvSpPr>
          <p:nvPr>
            <p:ph type="pic" idx="2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3" name="Google Shape;103;p11" descr="Click icon to add picture"/>
          <p:cNvSpPr txBox="1">
            <a:spLocks noGrp="1"/>
          </p:cNvSpPr>
          <p:nvPr>
            <p:ph type="body" idx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3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>
            <a:spLocks noGrp="1"/>
          </p:cNvSpPr>
          <p:nvPr>
            <p:ph type="pic" idx="4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6" name="Google Shape;106;p11" descr="Click icon to add picture"/>
          <p:cNvSpPr txBox="1">
            <a:spLocks noGrp="1"/>
          </p:cNvSpPr>
          <p:nvPr>
            <p:ph type="body" idx="5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6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7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09" name="Google Shape;109;p11" descr="Click icon to add picture"/>
          <p:cNvSpPr txBox="1">
            <a:spLocks noGrp="1"/>
          </p:cNvSpPr>
          <p:nvPr>
            <p:ph type="body" idx="8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9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1"/>
          <p:cNvSpPr>
            <a:spLocks noGrp="1"/>
          </p:cNvSpPr>
          <p:nvPr>
            <p:ph type="pic" idx="13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sp>
      <p:sp>
        <p:nvSpPr>
          <p:cNvPr id="112" name="Google Shape;112;p11" descr="Click icon to add picture"/>
          <p:cNvSpPr txBox="1">
            <a:spLocks noGrp="1"/>
          </p:cNvSpPr>
          <p:nvPr>
            <p:ph type="body" idx="14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15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 sz="4400" b="1" i="0" u="none" strike="noStrike" cap="none">
                <a:solidFill>
                  <a:schemeClr val="accent6"/>
                </a:solidFill>
                <a:latin typeface="Mate"/>
                <a:ea typeface="Mate"/>
                <a:cs typeface="Mate"/>
                <a:sym typeface="Ma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5640">
          <p15:clr>
            <a:srgbClr val="F26B43"/>
          </p15:clr>
        </p15:guide>
        <p15:guide id="4" pos="1656">
          <p15:clr>
            <a:srgbClr val="F26B43"/>
          </p15:clr>
        </p15:guide>
        <p15:guide id="5" pos="5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ADVERTISEMENT CAMPAIGN ANALYSIS</a:t>
            </a:r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body" idx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GROUP 8</a:t>
            </a:r>
            <a:endParaRPr/>
          </a:p>
        </p:txBody>
      </p:sp>
      <p:pic>
        <p:nvPicPr>
          <p:cNvPr id="246" name="Google Shape;246;p18" descr="People in an office discussing work over a laptop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74" r="1874"/>
          <a:stretch/>
        </p:blipFill>
        <p:spPr>
          <a:xfrm>
            <a:off x="6975823" y="838985"/>
            <a:ext cx="4405504" cy="50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8"/>
          <p:cNvSpPr/>
          <p:nvPr/>
        </p:nvSpPr>
        <p:spPr>
          <a:xfrm>
            <a:off x="9857505" y="838985"/>
            <a:ext cx="1637958" cy="1873859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rgbClr val="4D8C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7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COST PER RESULT (CPR) FOR CAMPAIGN DATA</a:t>
            </a: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body" idx="4294967295"/>
          </p:nvPr>
        </p:nvSpPr>
        <p:spPr>
          <a:xfrm>
            <a:off x="484625" y="2585257"/>
            <a:ext cx="3271200" cy="3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COST PER RESULT IS HIGHEST FOR </a:t>
            </a:r>
            <a:endParaRPr sz="22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CAMPAIGN 3.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MEANS TO WE HAVE TO SPEND HIGHEST AMOUNT OF MONEY FOR EACH RESULT.</a:t>
            </a:r>
            <a:endParaRPr sz="22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275" y="1622500"/>
            <a:ext cx="7808998" cy="440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AMOUNT SPENT VS REACH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 t="14430" r="-3524"/>
          <a:stretch/>
        </p:blipFill>
        <p:spPr>
          <a:xfrm>
            <a:off x="4599425" y="1622500"/>
            <a:ext cx="7509851" cy="45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92650" y="1937025"/>
            <a:ext cx="3849000" cy="3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THIS GRAPH SHOWS THE RELATION BETWEEN AMOUNT SPENT(IN INR) VS REACH BY CAMPAIGN.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BY GRAPH, WE SEE THAT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CAMPAIGN 3 GIVES THE  LOWEST REACH AND LEAST COST EFFICIENT.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Avg CPC and Avg CTR  vs Campaign</a:t>
            </a:r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850" y="1622500"/>
            <a:ext cx="7614451" cy="45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/>
        </p:nvSpPr>
        <p:spPr>
          <a:xfrm>
            <a:off x="170750" y="1622500"/>
            <a:ext cx="3946800" cy="4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 HAS BEEN SEEN THAT CAMPAIGN 3  HAS HIGHEST AVERAGE COST PER CLICK (CPC) AND LOWEST AVERAGE CLICK THROUGH RATE (CTR).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HENCE, IN COMPARISON WITH REST OF THE CAMPAIGN 3 IS LEAST COST EFFICIENT AS IT IS NOT ABLE TO GAIN MAXIMUM ATTENTION OF AUDIENCE.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411626" y="403400"/>
            <a:ext cx="10872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GEOGRAPHY  vs COST PER RESULT </a:t>
            </a:r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"/>
          </p:nvPr>
        </p:nvSpPr>
        <p:spPr>
          <a:xfrm>
            <a:off x="498750" y="1853048"/>
            <a:ext cx="4260300" cy="43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PLOTTING GEOGRAPHY BY COST PER RESULT (CPR) .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SEE THAT AUSTRALIA AND UK HAVE HIGHEST COST PER RESULT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CAMPAIGN 3 - AUSTRALIA AND UK ARE LEAST COST EFFICIENT AND HENCE,  MUST BE DROPPED.</a:t>
            </a:r>
            <a:endParaRPr sz="2000"/>
          </a:p>
        </p:txBody>
      </p:sp>
      <p:sp>
        <p:nvSpPr>
          <p:cNvPr id="351" name="Google Shape;351;p30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375" y="1853050"/>
            <a:ext cx="7332625" cy="45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484627" y="1405813"/>
            <a:ext cx="9824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1"/>
          </p:nvPr>
        </p:nvSpPr>
        <p:spPr>
          <a:xfrm>
            <a:off x="495300" y="2530603"/>
            <a:ext cx="4959900" cy="3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2000"/>
              <a:t>After visualizing and comparing the results, we came to a conclusion that Campaign 3 is having the lowest number of reaches and impressions while also having a higher amount spent. 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2000" b="1"/>
              <a:t>Therefore, Campaign 3 should be dropped due to low result and         least cost efficiency.</a:t>
            </a:r>
            <a:endParaRPr sz="2000" b="1"/>
          </a:p>
        </p:txBody>
      </p:sp>
      <p:pic>
        <p:nvPicPr>
          <p:cNvPr id="359" name="Google Shape;359;p31" descr="People working in offi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93157" y="529148"/>
            <a:ext cx="4248873" cy="473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 rotWithShape="1">
          <a:blip r:embed="rId4">
            <a:alphaModFix/>
          </a:blip>
          <a:srcRect t="2555" b="2555"/>
          <a:stretch/>
        </p:blipFill>
        <p:spPr>
          <a:xfrm>
            <a:off x="5922540" y="2530590"/>
            <a:ext cx="1570617" cy="1796820"/>
          </a:xfrm>
          <a:custGeom>
            <a:avLst/>
            <a:gdLst/>
            <a:ahLst/>
            <a:cxnLst/>
            <a:rect l="l" t="t" r="r" b="b"/>
            <a:pathLst>
              <a:path w="4405503" h="5066346" extrusionOk="0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1" name="Google Shape;361;p31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368" name="Google Shape;368;p32" descr="People working in offic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369" name="Google Shape;369;p32" descr="People in an office discussing work over a laptop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pic>
        <p:nvPicPr>
          <p:cNvPr id="370" name="Google Shape;370;p32" descr="Layout of website design sketches on white paper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Group 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/>
          </a:p>
        </p:txBody>
      </p:sp>
      <p:pic>
        <p:nvPicPr>
          <p:cNvPr id="372" name="Google Shape;372;p32" descr="Businesswoman reviewing sticky notes on a wall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18866-5BC9-92F9-4671-5819BFDE83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Google Shape;255;p19">
            <a:extLst>
              <a:ext uri="{FF2B5EF4-FFF2-40B4-BE49-F238E27FC236}">
                <a16:creationId xmlns:a16="http://schemas.microsoft.com/office/drawing/2014/main" id="{FC30BA93-8450-88B9-350D-A399C8C5BA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823" y="1670545"/>
            <a:ext cx="10524900" cy="491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 dirty="0">
                <a:solidFill>
                  <a:schemeClr val="dk1"/>
                </a:solidFill>
              </a:rPr>
              <a:t>YATHARTH GUPTA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AutoNum type="arabicPeriod"/>
            </a:pPr>
            <a:r>
              <a:rPr lang="en-US" sz="2100" dirty="0">
                <a:solidFill>
                  <a:srgbClr val="262626"/>
                </a:solidFill>
              </a:rPr>
              <a:t>ANSUMAN PAL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US" sz="2100" dirty="0">
                <a:solidFill>
                  <a:schemeClr val="dk2"/>
                </a:solidFill>
              </a:rPr>
              <a:t>MD ABDUL GAFOOR</a:t>
            </a:r>
            <a:endParaRPr sz="2100" dirty="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US" sz="2100" dirty="0">
                <a:solidFill>
                  <a:schemeClr val="dk2"/>
                </a:solidFill>
              </a:rPr>
              <a:t>SHREEVATHSAN</a:t>
            </a:r>
            <a:endParaRPr sz="2100" dirty="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AutoNum type="arabicPeriod"/>
            </a:pPr>
            <a:r>
              <a:rPr lang="en-US" sz="2100" dirty="0">
                <a:solidFill>
                  <a:srgbClr val="262626"/>
                </a:solidFill>
              </a:rPr>
              <a:t>POORNA CHANDRA</a:t>
            </a:r>
            <a:endParaRPr sz="21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AutoNum type="arabicPeriod"/>
            </a:pPr>
            <a:r>
              <a:rPr lang="en-US" sz="2100" dirty="0">
                <a:solidFill>
                  <a:srgbClr val="262626"/>
                </a:solidFill>
              </a:rPr>
              <a:t>LALITHA CHANDRA MYTHILY MANOGNA KODURI</a:t>
            </a:r>
            <a:endParaRPr sz="21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US" sz="2100" dirty="0">
                <a:solidFill>
                  <a:schemeClr val="dk2"/>
                </a:solidFill>
              </a:rPr>
              <a:t>KAILASH SINGH</a:t>
            </a:r>
            <a:endParaRPr sz="2100" dirty="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US" sz="2100" dirty="0">
                <a:solidFill>
                  <a:schemeClr val="dk2"/>
                </a:solidFill>
              </a:rPr>
              <a:t>COLLINS ACHEAMPONG OFORI</a:t>
            </a:r>
            <a:endParaRPr sz="2100" dirty="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AutoNum type="arabicPeriod"/>
            </a:pPr>
            <a:r>
              <a:rPr lang="en-US" sz="2100" dirty="0">
                <a:solidFill>
                  <a:srgbClr val="262626"/>
                </a:solidFill>
              </a:rPr>
              <a:t>VINAY KATTIRAPALLI</a:t>
            </a:r>
            <a:endParaRPr sz="21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US" sz="2100" dirty="0">
                <a:solidFill>
                  <a:schemeClr val="dk2"/>
                </a:solidFill>
              </a:rPr>
              <a:t>JETHIN REDDY</a:t>
            </a:r>
            <a:endParaRPr sz="2100" dirty="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AutoNum type="arabicPeriod"/>
            </a:pPr>
            <a:r>
              <a:rPr lang="en-US" sz="2100" dirty="0">
                <a:solidFill>
                  <a:srgbClr val="262626"/>
                </a:solidFill>
              </a:rPr>
              <a:t>VYSHNAVI RAO PONNAMANENI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dirty="0">
              <a:solidFill>
                <a:srgbClr val="262626"/>
              </a:solidFill>
            </a:endParaRPr>
          </a:p>
          <a:p>
            <a:pPr marL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dirty="0">
              <a:solidFill>
                <a:srgbClr val="262626"/>
              </a:solidFill>
            </a:endParaRPr>
          </a:p>
          <a:p>
            <a:pPr marL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7" name="Google Shape;254;p19">
            <a:extLst>
              <a:ext uri="{FF2B5EF4-FFF2-40B4-BE49-F238E27FC236}">
                <a16:creationId xmlns:a16="http://schemas.microsoft.com/office/drawing/2014/main" id="{5731B537-783D-6F93-9EF8-2B588C44C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473" y="0"/>
            <a:ext cx="5257800" cy="20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ate"/>
              <a:buNone/>
            </a:pPr>
            <a:r>
              <a:rPr lang="en-US" dirty="0">
                <a:solidFill>
                  <a:schemeClr val="dk2"/>
                </a:solidFill>
              </a:rPr>
              <a:t>TEAM MEMBERS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0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>
            <a:spLocks noGrp="1"/>
          </p:cNvSpPr>
          <p:nvPr>
            <p:ph type="title"/>
          </p:nvPr>
        </p:nvSpPr>
        <p:spPr>
          <a:xfrm>
            <a:off x="243000" y="310075"/>
            <a:ext cx="5853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 sz="4000"/>
              <a:t>SUPERHERO U</a:t>
            </a:r>
            <a:endParaRPr sz="4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 sz="4000"/>
              <a:t> GLOBALSHAL</a:t>
            </a:r>
            <a:r>
              <a:rPr lang="en-US"/>
              <a:t>A </a:t>
            </a:r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"/>
          </p:nvPr>
        </p:nvSpPr>
        <p:spPr>
          <a:xfrm>
            <a:off x="498757" y="2438398"/>
            <a:ext cx="4260300" cy="3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Font typeface="Arial"/>
              <a:buChar char="●"/>
            </a:pPr>
            <a:r>
              <a:rPr lang="en-US" sz="2000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Superhero U was an endeavor to empower imaginative and fervent young minds to make the best possible use of their skills and creativity.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Font typeface="Arial"/>
              <a:buChar char="●"/>
            </a:pPr>
            <a:r>
              <a:rPr lang="en-US" sz="2000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It was a competitive event that was targeted towards providing an encouraging and equal educational opportunity to the budding stars.</a:t>
            </a:r>
            <a:endParaRPr sz="2000"/>
          </a:p>
        </p:txBody>
      </p:sp>
      <p:sp>
        <p:nvSpPr>
          <p:cNvPr id="262" name="Google Shape;262;p20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64" name="Google Shape;264;p20" descr="Example Ad (Students)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86" r="2986"/>
          <a:stretch/>
        </p:blipFill>
        <p:spPr>
          <a:xfrm>
            <a:off x="5951075" y="-6350"/>
            <a:ext cx="6123600" cy="685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-1" y="230775"/>
            <a:ext cx="56268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FACEBOOK ADVERTS</a:t>
            </a:r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body" idx="1"/>
          </p:nvPr>
        </p:nvSpPr>
        <p:spPr>
          <a:xfrm>
            <a:off x="509574" y="1756035"/>
            <a:ext cx="4482304" cy="401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Font typeface="Arial"/>
              <a:buChar char="●"/>
            </a:pPr>
            <a:r>
              <a:rPr lang="en-US" sz="2000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The competition proved to be an exciting assessment of the ingenuity and intellect of the participants.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Font typeface="Arial"/>
              <a:buChar char="●"/>
            </a:pPr>
            <a:r>
              <a:rPr lang="en-US" sz="2000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The competitors joined ‘Superhero U’ as individuals or in teams.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Font typeface="Arial"/>
              <a:buChar char="●"/>
            </a:pPr>
            <a:r>
              <a:rPr lang="en-US" sz="2000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Divided into the high school and college categories, ‘Superhero U’ was conducted in three rounds – preliminary, semi-final and final</a:t>
            </a:r>
            <a:endParaRPr sz="2000"/>
          </a:p>
        </p:txBody>
      </p:sp>
      <p:pic>
        <p:nvPicPr>
          <p:cNvPr id="271" name="Google Shape;271;p21" descr="Example Ad (Teachers)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386" b="10386"/>
          <a:stretch/>
        </p:blipFill>
        <p:spPr>
          <a:xfrm>
            <a:off x="5745001" y="158620"/>
            <a:ext cx="6446999" cy="667138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FACEBOOK ADVERTISEMENTS</a:t>
            </a:r>
            <a:endParaRPr/>
          </a:p>
        </p:txBody>
      </p:sp>
      <p:pic>
        <p:nvPicPr>
          <p:cNvPr id="277" name="Google Shape;277;p22" descr="Layout of website design sketches on white paper"/>
          <p:cNvPicPr preferRelativeResize="0">
            <a:picLocks noGrp="1"/>
          </p:cNvPicPr>
          <p:nvPr>
            <p:ph type="chart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48940" y="1524103"/>
            <a:ext cx="3626216" cy="41560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78" name="Google Shape;278;p22"/>
          <p:cNvSpPr txBox="1">
            <a:spLocks noGrp="1"/>
          </p:cNvSpPr>
          <p:nvPr>
            <p:ph type="body" idx="4294967295"/>
          </p:nvPr>
        </p:nvSpPr>
        <p:spPr>
          <a:xfrm>
            <a:off x="717755" y="2322225"/>
            <a:ext cx="6204300" cy="4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000"/>
              <a:buChar char="•"/>
            </a:pPr>
            <a:r>
              <a:rPr lang="en-US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Facebook is a social networking platform that allows users to connect with one another and share text, photos, and videos.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2125"/>
              </a:buClr>
              <a:buSzPts val="2000"/>
              <a:buChar char="•"/>
            </a:pPr>
            <a:r>
              <a:rPr lang="en-US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This allows businesses, such as GlobalShala, to pay for Facebook ad campaigns.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2125"/>
              </a:buClr>
              <a:buSzPts val="2000"/>
              <a:buChar char="•"/>
            </a:pPr>
            <a:r>
              <a:rPr lang="en-US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The type of ad that GlobalShala uses is a basic image ad, also known as a </a:t>
            </a:r>
            <a:r>
              <a:rPr lang="en-US" b="1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“Link Click” ad</a:t>
            </a:r>
            <a:r>
              <a:rPr lang="en-US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2125"/>
              </a:buClr>
              <a:buSzPts val="2000"/>
              <a:buChar char="•"/>
            </a:pPr>
            <a:r>
              <a:rPr lang="en-US" b="0" i="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Here is an example of one of the ads they used for the Superhero U event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endParaRPr/>
          </a:p>
        </p:txBody>
      </p:sp>
      <p:pic>
        <p:nvPicPr>
          <p:cNvPr id="279" name="Google Shape;279;p22" descr="Labelled 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8940" y="1524103"/>
            <a:ext cx="3705408" cy="41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SUPERHERO U AND CAMPAIGNS</a:t>
            </a:r>
            <a:endParaRPr/>
          </a:p>
        </p:txBody>
      </p:sp>
      <p:sp>
        <p:nvSpPr>
          <p:cNvPr id="286" name="Google Shape;286;p23"/>
          <p:cNvSpPr>
            <a:spLocks noGrp="1"/>
          </p:cNvSpPr>
          <p:nvPr>
            <p:ph type="chart" idx="2"/>
          </p:nvPr>
        </p:nvSpPr>
        <p:spPr>
          <a:xfrm>
            <a:off x="587825" y="1622497"/>
            <a:ext cx="10889700" cy="523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GLOBALSHALA PAYS FOR ITS FACEBOOK AD CAMPAIGNS.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CAMPAIGN HAS THE FOLLOWING INFORMATION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288" name="Google Shape;288;p23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{14A7D95A-2D35-4333-BA0B-4EB4E93141BD}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CAMPAIGN 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CAMPAIGN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AUDIENCE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GEOGRAPHY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CLICKS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UNIQUE CLICKS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UNIQUE LINK CLICKS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(ULC)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CLICK THROUGH RATE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(CTR)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UNIQUE CLICK THROUGH RATE (UCTR)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AMOUNT SPENT IN INR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COST PER CLICK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(CPC)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COST PER RESULTS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(CPR)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THE CAMPAIGN TEAM ANALYSIS</a:t>
            </a:r>
            <a:endParaRPr/>
          </a:p>
        </p:txBody>
      </p:sp>
      <p:sp>
        <p:nvSpPr>
          <p:cNvPr id="294" name="Google Shape;294;p24"/>
          <p:cNvSpPr>
            <a:spLocks noGrp="1"/>
          </p:cNvSpPr>
          <p:nvPr>
            <p:ph type="tbl" idx="2"/>
          </p:nvPr>
        </p:nvSpPr>
        <p:spPr>
          <a:xfrm>
            <a:off x="581700" y="1475175"/>
            <a:ext cx="10889700" cy="4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97" name="Google Shape;297;p24"/>
          <p:cNvSpPr txBox="1"/>
          <p:nvPr/>
        </p:nvSpPr>
        <p:spPr>
          <a:xfrm>
            <a:off x="651102" y="2032584"/>
            <a:ext cx="108897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were 10 different campaigns for superhero U.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campaign was analyzed to assess which one was cost effective and has good reach.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graphs were drawn to analyze the campaign data.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Conclusively,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show</a:t>
            </a:r>
            <a:r>
              <a:rPr lang="en-US" sz="2400">
                <a:solidFill>
                  <a:schemeClr val="dk1"/>
                </a:solidFill>
              </a:rPr>
              <a:t>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lang="en-US" sz="2400">
                <a:solidFill>
                  <a:schemeClr val="dk1"/>
                </a:solidFill>
              </a:rPr>
              <a:t>C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ampaign 3 should be dropped.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CAMPAIGN ID AND UNIQUE REACH</a:t>
            </a:r>
            <a:endParaRPr/>
          </a:p>
        </p:txBody>
      </p:sp>
      <p:sp>
        <p:nvSpPr>
          <p:cNvPr id="304" name="Google Shape;304;p25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06" name="Google Shape;306;p2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45375" y="1601125"/>
            <a:ext cx="7346700" cy="4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254725" y="1601125"/>
            <a:ext cx="4478700" cy="4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From the chart, we can conclude that Campaign 3 has the highest CPR and the least ULC.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Judging by the CPR AND ULC, we can conclusively state that Campaigns 3, 4, 9, 10 and 11 are poor performers while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Campaigns 2, 6, 7, and 8 are good performers.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>
            <a:spLocks noGrp="1"/>
          </p:cNvSpPr>
          <p:nvPr>
            <p:ph type="title"/>
          </p:nvPr>
        </p:nvSpPr>
        <p:spPr>
          <a:xfrm>
            <a:off x="587828" y="507076"/>
            <a:ext cx="10889795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CAMPAIGN ID WITH ITS REACH AND IMPRESSIONS</a:t>
            </a:r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ADVERTISEMENT CAMPAIGN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15" name="Google Shape;315;p26"/>
          <p:cNvPicPr preferRelativeResize="0">
            <a:picLocks noGrp="1"/>
          </p:cNvPicPr>
          <p:nvPr>
            <p:ph type="chart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41151" y="1946775"/>
            <a:ext cx="7281300" cy="4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/>
          <p:nvPr/>
        </p:nvSpPr>
        <p:spPr>
          <a:xfrm>
            <a:off x="616650" y="2536198"/>
            <a:ext cx="4024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n-US" sz="2200">
                <a:solidFill>
                  <a:srgbClr val="262626"/>
                </a:solidFill>
              </a:rPr>
              <a:t>CAMPAIGN 3 &amp;</a:t>
            </a:r>
            <a:endParaRPr sz="2200">
              <a:solidFill>
                <a:srgbClr val="26262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62626"/>
                </a:solidFill>
              </a:rPr>
              <a:t>CAMPAIGN 11 HAVE </a:t>
            </a:r>
            <a:endParaRPr sz="2200">
              <a:solidFill>
                <a:srgbClr val="26262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62626"/>
                </a:solidFill>
              </a:rPr>
              <a:t>LOWEST REACH AND IMPRESSIONS AMONG OTHER CAMPAIGNS.</a:t>
            </a:r>
            <a:endParaRPr sz="2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Widescreen</PresentationFormat>
  <Paragraphs>118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Mate</vt:lpstr>
      <vt:lpstr>Office 主题​​</vt:lpstr>
      <vt:lpstr>ADVERTISEMENT CAMPAIGN ANALYSIS</vt:lpstr>
      <vt:lpstr>TEAM MEMBERS</vt:lpstr>
      <vt:lpstr>SUPERHERO U  GLOBALSHALA </vt:lpstr>
      <vt:lpstr>FACEBOOK ADVERTS</vt:lpstr>
      <vt:lpstr>FACEBOOK ADVERTISEMENTS</vt:lpstr>
      <vt:lpstr>THE SUPERHERO U AND CAMPAIGNS</vt:lpstr>
      <vt:lpstr>THE CAMPAIGN TEAM ANALYSIS</vt:lpstr>
      <vt:lpstr>CAMPAIGN ID AND UNIQUE REACH</vt:lpstr>
      <vt:lpstr>CAMPAIGN ID WITH ITS REACH AND IMPRESSIONS</vt:lpstr>
      <vt:lpstr>COST PER RESULT (CPR) FOR CAMPAIGN DATA</vt:lpstr>
      <vt:lpstr>AMOUNT SPENT VS REACH</vt:lpstr>
      <vt:lpstr>Avg CPC and Avg CTR  vs Campaign</vt:lpstr>
      <vt:lpstr>GEOGRAPHY  vs COST PER RESULT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ADVERTISEMENT CAMPAIGN ANALYSIS</dc:title>
  <cp:lastModifiedBy>Gafoor Mohammad</cp:lastModifiedBy>
  <cp:revision>1</cp:revision>
  <dcterms:modified xsi:type="dcterms:W3CDTF">2023-08-22T20:16:23Z</dcterms:modified>
</cp:coreProperties>
</file>